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DFD1767-C10F-450E-8587-EEB9FBF9BD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6BE26CDE-1098-48F8-8AE3-9CDE72ECD0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146C5070-B49A-4126-8EFF-BB87F0BC1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FF4A8-1684-44CE-BA82-E9EE893CA478}" type="datetimeFigureOut">
              <a:rPr lang="sl-SI" smtClean="0"/>
              <a:t>20. 11. 2020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D8ED23B6-CEC7-4C97-AFC3-7A08F582F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3A688950-79BE-4254-9653-E3A2138B9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B5393-D87F-4A89-93ED-BF4BBA68CF7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90443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789F7CC-D11D-4191-8884-8B2AE07C0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8BAD64C1-D2FD-41C6-A9D5-ABF2962D50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D0EFFF0C-5080-47DA-A71D-C6F63D7E8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FF4A8-1684-44CE-BA82-E9EE893CA478}" type="datetimeFigureOut">
              <a:rPr lang="sl-SI" smtClean="0"/>
              <a:t>20. 11. 2020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570D233B-2C47-4C2F-8FF5-D7E0D6E1A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D6F5FA36-CB24-4BCE-8C78-54FC06E23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B5393-D87F-4A89-93ED-BF4BBA68CF7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38282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C690726C-B67F-4B2A-B4E3-4FB10C25A7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326C492D-EAA2-4EAE-B007-B46C6B7A7F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ED278432-A8C1-4C60-848D-48A919566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FF4A8-1684-44CE-BA82-E9EE893CA478}" type="datetimeFigureOut">
              <a:rPr lang="sl-SI" smtClean="0"/>
              <a:t>20. 11. 2020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04938606-8C70-43B1-BBAF-E087324D1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2B0DB814-F444-4C6B-B70B-21B993B4B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B5393-D87F-4A89-93ED-BF4BBA68CF7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57744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61BB30A-6B44-4554-9D9F-F07CA59D8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A63DDD3-AA6E-4D7C-92C4-04CC4BCF01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DBA94709-BAB6-4CEC-95F5-56546E583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FF4A8-1684-44CE-BA82-E9EE893CA478}" type="datetimeFigureOut">
              <a:rPr lang="sl-SI" smtClean="0"/>
              <a:t>20. 11. 2020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4ABF2753-7819-4D7B-8608-071B4B6D7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3E651D31-D778-4916-9817-84176B89F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B5393-D87F-4A89-93ED-BF4BBA68CF7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02786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11F915F-C3CE-4852-9139-C56573986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5108C38F-98D8-4021-B1BE-336563138E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26979D23-80A1-4A3C-8F54-F57BD22BE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FF4A8-1684-44CE-BA82-E9EE893CA478}" type="datetimeFigureOut">
              <a:rPr lang="sl-SI" smtClean="0"/>
              <a:t>20. 11. 2020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0D59859B-AE9D-475A-8D9E-0EFC59705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48A75D24-40D3-4973-9C6C-0CE2865A6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B5393-D87F-4A89-93ED-BF4BBA68CF7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53601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D998F38-9FF5-4A08-8C72-67CAB4DE8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DF483801-E3EB-4782-85E0-400CC6D395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FA2D249B-F021-4F3A-A0DF-45F4482559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0DD8A4BA-5A54-4FDF-A9C1-CC5E395D2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FF4A8-1684-44CE-BA82-E9EE893CA478}" type="datetimeFigureOut">
              <a:rPr lang="sl-SI" smtClean="0"/>
              <a:t>20. 11. 2020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7B56D01D-2C19-41C5-B8E1-7D11426AB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DEDAD26C-D1D6-4A3C-8838-B8A0D5E1F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B5393-D87F-4A89-93ED-BF4BBA68CF7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79068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85C9E7B-556D-445C-81B3-B2C831FB0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C4B8F88A-4F5F-44B5-982A-E47615D75E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0227259C-EB60-491F-B21C-A73A58B102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5764EA2D-0997-484F-B743-DD903A12C5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30A4E3B9-D9A7-4509-A846-05B0BD3F6E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63FE2FF0-69A0-4DC0-8DDC-9C1D4511F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FF4A8-1684-44CE-BA82-E9EE893CA478}" type="datetimeFigureOut">
              <a:rPr lang="sl-SI" smtClean="0"/>
              <a:t>20. 11. 2020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04835606-B1DC-40EC-ACC2-405E35C87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9D5EDB28-E0B5-4FEF-8C02-C4A19F59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B5393-D87F-4A89-93ED-BF4BBA68CF7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87797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1315945-D546-44FA-9004-55B8DEF0B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A2F2DA1D-A438-4BD7-8A8B-299A1862D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FF4A8-1684-44CE-BA82-E9EE893CA478}" type="datetimeFigureOut">
              <a:rPr lang="sl-SI" smtClean="0"/>
              <a:t>20. 11. 2020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42E88F89-567F-4281-98A4-3C9077144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FC35AF6D-FAF8-4E52-9373-EC6771C00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B5393-D87F-4A89-93ED-BF4BBA68CF7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92562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F5320162-479B-4719-B99C-048105AFC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FF4A8-1684-44CE-BA82-E9EE893CA478}" type="datetimeFigureOut">
              <a:rPr lang="sl-SI" smtClean="0"/>
              <a:t>20. 11. 2020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2EB98F2A-9156-486E-953C-BA239065A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BB7262F4-ACBD-4993-939F-C07CB7B95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B5393-D87F-4A89-93ED-BF4BBA68CF7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3970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12A8ECF-71F9-489C-85BA-F17800743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0AF7DC7-EF7D-478E-97DB-9D6364368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1B7CCAC1-FC98-44F9-BB43-8B9A94D91F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6BB075E9-8851-4B22-84A2-3454BA220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FF4A8-1684-44CE-BA82-E9EE893CA478}" type="datetimeFigureOut">
              <a:rPr lang="sl-SI" smtClean="0"/>
              <a:t>20. 11. 2020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91D69B99-D79E-408D-882E-8FC54651D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B3F6BD6B-42BE-4B6B-B0B4-17AA37C6A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B5393-D87F-4A89-93ED-BF4BBA68CF7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42406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CAE0DCA-4808-4DDF-8D7F-599C90429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F9A93714-3881-4D8C-ADA3-75AE4C212A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E95058AC-BB36-45EF-8D91-A40ADAF24B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496547AA-B764-4B7E-875F-3ED1D7D95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FF4A8-1684-44CE-BA82-E9EE893CA478}" type="datetimeFigureOut">
              <a:rPr lang="sl-SI" smtClean="0"/>
              <a:t>20. 11. 2020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26EDB77A-1B76-4BD9-893B-A6FCA9A09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25ECA297-72CD-4A9A-B33C-E2C27A5B8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B5393-D87F-4A89-93ED-BF4BBA68CF7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18543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4E9D4CC7-9119-48E2-B006-0CA0209F5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F850C18C-B8DF-46C3-A13F-9FF5157E0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15C3F8CF-E350-497B-BBCA-26250847C3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FF4A8-1684-44CE-BA82-E9EE893CA478}" type="datetimeFigureOut">
              <a:rPr lang="sl-SI" smtClean="0"/>
              <a:t>20. 11. 2020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4CD4B64A-F42E-4826-8CC5-124C31D6E9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00F86FEB-F0A7-4AD9-BE57-1CE7FABD21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B5393-D87F-4A89-93ED-BF4BBA68CF7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7591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2FF412D-3239-418F-BBC2-0D7D5F6722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/>
              <a:t>Test	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CE5172B2-EDB5-45BC-8BB0-C8E4212774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/>
              <a:t>Nalaganja </a:t>
            </a:r>
            <a:r>
              <a:rPr lang="sl-SI"/>
              <a:t>na splet</a:t>
            </a:r>
          </a:p>
        </p:txBody>
      </p:sp>
    </p:spTree>
    <p:extLst>
      <p:ext uri="{BB962C8B-B14F-4D97-AF65-F5344CB8AC3E}">
        <p14:creationId xmlns:p14="http://schemas.microsoft.com/office/powerpoint/2010/main" val="3923754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Širokozaslonsko</PresentationFormat>
  <Paragraphs>2</Paragraphs>
  <Slides>1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Officeova tema</vt:lpstr>
      <vt:lpstr>Test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</dc:title>
  <dc:creator>Nejc Prijatelj</dc:creator>
  <cp:lastModifiedBy>Nejc Prijatelj</cp:lastModifiedBy>
  <cp:revision>1</cp:revision>
  <dcterms:created xsi:type="dcterms:W3CDTF">2020-11-20T11:57:43Z</dcterms:created>
  <dcterms:modified xsi:type="dcterms:W3CDTF">2020-11-20T11:57:48Z</dcterms:modified>
</cp:coreProperties>
</file>