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FD1767-C10F-450E-8587-EEB9FBF9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BE26CDE-1098-48F8-8AE3-9CDE72ECD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46C5070-B49A-4126-8EFF-BB87F0B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8ED23B6-CEC7-4C97-AFC3-7A08F582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A688950-79BE-4254-9653-E3A2138B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044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89F7CC-D11D-4191-8884-8B2AE07C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BAD64C1-D2FD-41C6-A9D5-ABF2962D5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0EFFF0C-5080-47DA-A71D-C6F63D7E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70D233B-2C47-4C2F-8FF5-D7E0D6E1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6F5FA36-CB24-4BCE-8C78-54FC06E23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828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690726C-B67F-4B2A-B4E3-4FB10C25A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326C492D-EAA2-4EAE-B007-B46C6B7A7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D278432-A8C1-4C60-848D-48A919566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4938606-8C70-43B1-BBAF-E087324D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B0DB814-F444-4C6B-B70B-21B993B4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7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1BB30A-6B44-4554-9D9F-F07CA59D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63DDD3-AA6E-4D7C-92C4-04CC4BCF0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BA94709-BAB6-4CEC-95F5-56546E58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ABF2753-7819-4D7B-8608-071B4B6D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E651D31-D778-4916-9817-84176B89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278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1F915F-C3CE-4852-9139-C56573986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108C38F-98D8-4021-B1BE-33656313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6979D23-80A1-4A3C-8F54-F57BD22B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D59859B-AE9D-475A-8D9E-0EFC59705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A75D24-40D3-4973-9C6C-0CE286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360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998F38-9FF5-4A08-8C72-67CAB4DE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F483801-E3EB-4782-85E0-400CC6D395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A2D249B-F021-4F3A-A0DF-45F448255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DD8A4BA-5A54-4FDF-A9C1-CC5E395D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B56D01D-2C19-41C5-B8E1-7D11426A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EDAD26C-D1D6-4A3C-8838-B8A0D5E1F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0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C9E7B-556D-445C-81B3-B2C831FB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4B8F88A-4F5F-44B5-982A-E47615D75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227259C-EB60-491F-B21C-A73A58B10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764EA2D-0997-484F-B743-DD903A12C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0A4E3B9-D9A7-4509-A846-05B0BD3F6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3FE2FF0-69A0-4DC0-8DDC-9C1D4511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4835606-B1DC-40EC-ACC2-405E35C8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9D5EDB28-E0B5-4FEF-8C02-C4A19F59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779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315945-D546-44FA-9004-55B8DEF0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A2F2DA1D-A438-4BD7-8A8B-299A1862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2E88F89-567F-4281-98A4-3C907714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C35AF6D-FAF8-4E52-9373-EC6771C0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56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F5320162-479B-4719-B99C-048105AF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EB98F2A-9156-486E-953C-BA239065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B7262F4-ACBD-4993-939F-C07CB7B9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97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A8ECF-71F9-489C-85BA-F17800743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0AF7DC7-EF7D-478E-97DB-9D636436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B7CCAC1-FC98-44F9-BB43-8B9A94D91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BB075E9-8851-4B22-84A2-3454BA22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1D69B99-D79E-408D-882E-8FC54651D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3F6BD6B-42BE-4B6B-B0B4-17AA37C6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240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AE0DCA-4808-4DDF-8D7F-599C90429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9A93714-3881-4D8C-ADA3-75AE4C212A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95058AC-BB36-45EF-8D91-A40ADAF24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96547AA-B764-4B7E-875F-3ED1D7D95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6EDB77A-1B76-4BD9-893B-A6FCA9A09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ECA297-72CD-4A9A-B33C-E2C27A5B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854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E9D4CC7-9119-48E2-B006-0CA0209F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850C18C-B8DF-46C3-A13F-9FF5157E0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5C3F8CF-E350-497B-BBCA-26250847C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F4A8-1684-44CE-BA82-E9EE893CA478}" type="datetimeFigureOut">
              <a:rPr lang="sl-SI" smtClean="0"/>
              <a:t>20. 11. 2020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CD4B64A-F42E-4826-8CC5-124C31D6E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0F86FEB-F0A7-4AD9-BE57-1CE7FABD2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B5393-D87F-4A89-93ED-BF4BBA68CF7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591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FF412D-3239-418F-BBC2-0D7D5F672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Test	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E5172B2-EDB5-45BC-8BB0-C8E4212774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Nalaganja </a:t>
            </a:r>
            <a:r>
              <a:rPr lang="sl-SI"/>
              <a:t>na splet</a:t>
            </a:r>
          </a:p>
        </p:txBody>
      </p:sp>
    </p:spTree>
    <p:extLst>
      <p:ext uri="{BB962C8B-B14F-4D97-AF65-F5344CB8AC3E}">
        <p14:creationId xmlns:p14="http://schemas.microsoft.com/office/powerpoint/2010/main" val="392375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Širokozaslonsko</PresentationFormat>
  <Paragraphs>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Test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</dc:title>
  <dc:creator>Nejc Prijatelj</dc:creator>
  <cp:lastModifiedBy>Nejc Prijatelj</cp:lastModifiedBy>
  <cp:revision>1</cp:revision>
  <dcterms:created xsi:type="dcterms:W3CDTF">2020-11-20T11:57:43Z</dcterms:created>
  <dcterms:modified xsi:type="dcterms:W3CDTF">2020-11-20T11:57:48Z</dcterms:modified>
</cp:coreProperties>
</file>